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6" r:id="rId4"/>
    <p:sldId id="278" r:id="rId5"/>
    <p:sldId id="279" r:id="rId6"/>
    <p:sldId id="277" r:id="rId7"/>
    <p:sldId id="257" r:id="rId8"/>
    <p:sldId id="259" r:id="rId9"/>
    <p:sldId id="260" r:id="rId10"/>
    <p:sldId id="28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87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77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4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92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66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61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74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29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1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5B4C-2BC4-4A2C-9A2F-DE9B4125BC05}" type="datetimeFigureOut">
              <a:rPr lang="it-IT" smtClean="0"/>
              <a:t>20/06/2015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D151-4A43-4B9A-8AC1-3D40972E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108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331640" y="1412776"/>
            <a:ext cx="5832648" cy="403244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latin typeface="Comic Sans MS" pitchFamily="66" charset="0"/>
              </a:rPr>
              <a:t>SI PARTE CON IL PROGETTO!</a:t>
            </a:r>
          </a:p>
          <a:p>
            <a:pPr marL="0" indent="0" algn="ctr">
              <a:buNone/>
            </a:pPr>
            <a:endParaRPr lang="it-IT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it-IT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Comic Sans MS" pitchFamily="66" charset="0"/>
              </a:rPr>
              <a:t>REALIZZIAMO I NOSTRI MINI GIARDINI  X MAXI IDEE</a:t>
            </a:r>
          </a:p>
          <a:p>
            <a:pPr marL="0" indent="0" algn="ctr">
              <a:buNone/>
            </a:pPr>
            <a:endParaRPr lang="it-IT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it-IT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it-IT" dirty="0">
                <a:latin typeface="Comic Sans MS" pitchFamily="66" charset="0"/>
              </a:rPr>
              <a:t>CLASSE PRIMA</a:t>
            </a:r>
          </a:p>
          <a:p>
            <a:pPr marL="0" indent="0" algn="ctr">
              <a:buNone/>
            </a:pP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7920880" cy="4886003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Laboratorio scientifico interdisciplinare</a:t>
            </a:r>
          </a:p>
          <a:p>
            <a:endParaRPr lang="it-IT" sz="20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  <a:p>
            <a:endParaRPr lang="it-IT" sz="2000" dirty="0" smtClean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  <a:p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 anno scolastico 2014/15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Classi prime A &amp; B tempo pieno</a:t>
            </a:r>
          </a:p>
          <a:p>
            <a:endParaRPr lang="it-IT" sz="20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  <a:p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Insegnanti : </a:t>
            </a:r>
            <a:r>
              <a:rPr lang="it-IT" sz="2000" dirty="0" err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Cursio</a:t>
            </a:r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, Fava, Cinello, Ravanello</a:t>
            </a:r>
          </a:p>
          <a:p>
            <a:endParaRPr lang="it-IT" sz="20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  <a:p>
            <a:endParaRPr lang="it-IT" sz="2000" dirty="0" smtClean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  <a:p>
            <a:endParaRPr lang="it-IT" sz="20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  <a:p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Foto e ottimizzazione </a:t>
            </a:r>
            <a:r>
              <a:rPr lang="it-IT" sz="2000" dirty="0" err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Power</a:t>
            </a:r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 Point: </a:t>
            </a:r>
            <a:r>
              <a:rPr lang="it-IT" sz="2000" dirty="0" err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ins</a:t>
            </a:r>
            <a:r>
              <a:rPr lang="it-IT" sz="20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. Agnese Colle</a:t>
            </a:r>
          </a:p>
          <a:p>
            <a:endParaRPr lang="it-IT" sz="24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12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>
                    <a:lumMod val="95000"/>
                  </a:schemeClr>
                </a:solidFill>
              </a:rPr>
              <a:t>MINI GIARDINI X MAXI IDEE</a:t>
            </a:r>
            <a:endParaRPr lang="it-IT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05" y="1772816"/>
            <a:ext cx="6240694" cy="4680520"/>
          </a:xfrm>
        </p:spPr>
      </p:pic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2160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Noi bambini di prima abbiamo cercato a casa tra  giocattoli e vecchi oggetti  i contenitori più strani per trasformarli in …</a:t>
            </a:r>
          </a:p>
          <a:p>
            <a:pPr marL="0" indent="0">
              <a:buNone/>
            </a:pPr>
            <a:endParaRPr lang="it-IT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>
                <a:latin typeface="Comic Sans MS" pitchFamily="66" charset="0"/>
              </a:rPr>
              <a:t> </a:t>
            </a:r>
            <a:r>
              <a:rPr lang="it-IT" sz="2000" dirty="0" smtClean="0">
                <a:latin typeface="Comic Sans MS" pitchFamily="66" charset="0"/>
              </a:rPr>
              <a:t>MINI GIARDINI!!!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62856" y="11480504"/>
            <a:ext cx="5778496" cy="43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7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301448" cy="4536504"/>
          </a:xfrm>
        </p:spPr>
      </p:pic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8880"/>
            <a:ext cx="5175812" cy="3881859"/>
          </a:xfrm>
        </p:spPr>
      </p:pic>
      <p:sp>
        <p:nvSpPr>
          <p:cNvPr id="7" name="CasellaDiTesto 6"/>
          <p:cNvSpPr txBox="1"/>
          <p:nvPr/>
        </p:nvSpPr>
        <p:spPr>
          <a:xfrm>
            <a:off x="3779912" y="88142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omic Sans MS" pitchFamily="66" charset="0"/>
              </a:rPr>
              <a:t> </a:t>
            </a:r>
            <a:r>
              <a:rPr lang="it-IT" sz="2000" b="1" dirty="0" smtClean="0">
                <a:latin typeface="Comic Sans MS" pitchFamily="66" charset="0"/>
              </a:rPr>
              <a:t> … X MAXI IDEE</a:t>
            </a:r>
            <a:endParaRPr lang="it-I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2016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si procede con 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la semina…i 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bambini 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versano la 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terra nel 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proprio vaso e… 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i semi…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258568" cy="5678091"/>
          </a:xfrm>
        </p:spPr>
      </p:pic>
    </p:spTree>
    <p:extLst>
      <p:ext uri="{BB962C8B-B14F-4D97-AF65-F5344CB8AC3E}">
        <p14:creationId xmlns:p14="http://schemas.microsoft.com/office/powerpoint/2010/main" val="42513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7359"/>
            <a:ext cx="5987008" cy="5359954"/>
          </a:xfrm>
        </p:spPr>
      </p:pic>
      <p:sp>
        <p:nvSpPr>
          <p:cNvPr id="3" name="CasellaDiTesto 2"/>
          <p:cNvSpPr txBox="1"/>
          <p:nvPr/>
        </p:nvSpPr>
        <p:spPr>
          <a:xfrm>
            <a:off x="219812" y="5805264"/>
            <a:ext cx="363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Sono nati i germogli , sono bassi e verdi ….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96542"/>
            <a:ext cx="3922216" cy="5229622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3394472" cy="4525963"/>
          </a:xfrm>
        </p:spPr>
      </p:pic>
      <p:sp>
        <p:nvSpPr>
          <p:cNvPr id="11" name="CasellaDiTesto 10"/>
          <p:cNvSpPr txBox="1"/>
          <p:nvPr/>
        </p:nvSpPr>
        <p:spPr>
          <a:xfrm>
            <a:off x="4716016" y="33265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….</a:t>
            </a:r>
            <a:r>
              <a:rPr lang="it-IT" sz="2000" dirty="0" err="1" smtClean="0">
                <a:latin typeface="Comic Sans MS" pitchFamily="66" charset="0"/>
              </a:rPr>
              <a:t>uhaau</a:t>
            </a:r>
            <a:r>
              <a:rPr lang="it-IT" sz="2000" dirty="0" smtClean="0">
                <a:latin typeface="Comic Sans MS" pitchFamily="66" charset="0"/>
              </a:rPr>
              <a:t>! Sono diventate grandi !!!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12733" cy="338455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932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6206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Finalmente FUORI…. Anche noi !!!</a:t>
            </a:r>
            <a:endParaRPr lang="it-I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4365104"/>
            <a:ext cx="3888432" cy="2376264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Sono entusiasta!!</a:t>
            </a:r>
          </a:p>
          <a:p>
            <a:endParaRPr lang="it-IT" sz="2000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….  ognuno di noi continua a occuparsi del suo </a:t>
            </a:r>
            <a:r>
              <a:rPr lang="it-IT" sz="2000" dirty="0" err="1" smtClean="0">
                <a:latin typeface="Comic Sans MS" pitchFamily="66" charset="0"/>
              </a:rPr>
              <a:t>minigiardino</a:t>
            </a:r>
            <a:r>
              <a:rPr lang="it-IT" sz="2000" dirty="0" smtClean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00" y="908721"/>
            <a:ext cx="4212468" cy="5616624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9229"/>
            <a:ext cx="4479965" cy="33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521145"/>
          </a:xfrm>
        </p:spPr>
      </p:pic>
      <p:sp>
        <p:nvSpPr>
          <p:cNvPr id="8" name="CasellaDiTesto 7"/>
          <p:cNvSpPr txBox="1"/>
          <p:nvPr/>
        </p:nvSpPr>
        <p:spPr>
          <a:xfrm>
            <a:off x="1043608" y="581776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Comic Sans MS" pitchFamily="66" charset="0"/>
              </a:rPr>
              <a:t>GRAN FINALE!!!! </a:t>
            </a:r>
            <a:endParaRPr lang="it-IT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140</Words>
  <Application>Microsoft Office PowerPoint</Application>
  <PresentationFormat>Presentazione su schermo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MINI GIARDINI X MAXI IDEE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GIARDINI X MAXI IDEE</dc:title>
  <dc:creator>Lucia</dc:creator>
  <cp:lastModifiedBy>tempo normale</cp:lastModifiedBy>
  <cp:revision>27</cp:revision>
  <dcterms:created xsi:type="dcterms:W3CDTF">2015-06-06T09:26:21Z</dcterms:created>
  <dcterms:modified xsi:type="dcterms:W3CDTF">2015-06-20T08:31:31Z</dcterms:modified>
</cp:coreProperties>
</file>